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68" r:id="rId4"/>
    <p:sldId id="266" r:id="rId5"/>
    <p:sldId id="269" r:id="rId6"/>
    <p:sldId id="267" r:id="rId7"/>
    <p:sldId id="27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controversias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al 31 de Julio 2018.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5-42A1-BBDB-4FD0B7C3C21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resueltos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al 31 de Julio 2018.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95-42A1-BBDB-4FD0B7C3C21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pendientes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al 31 de Julio 2018.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95-42A1-BBDB-4FD0B7C3C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8619104"/>
        <c:axId val="1538619648"/>
        <c:axId val="0"/>
      </c:bar3DChart>
      <c:catAx>
        <c:axId val="153861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38619648"/>
        <c:crosses val="autoZero"/>
        <c:auto val="1"/>
        <c:lblAlgn val="ctr"/>
        <c:lblOffset val="100"/>
        <c:noMultiLvlLbl val="0"/>
      </c:catAx>
      <c:valAx>
        <c:axId val="15386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3861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casos atendidos del 01 al 31 de Agosto 2018.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33B-4294-B73F-81ABA28DD9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33B-4294-B73F-81ABA28DD9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33B-4294-B73F-81ABA28DD989}"/>
              </c:ext>
            </c:extLst>
          </c:dPt>
          <c:cat>
            <c:strRef>
              <c:f>Hoja1!$A$2:$A$4</c:f>
              <c:strCache>
                <c:ptCount val="3"/>
                <c:pt idx="0">
                  <c:v>controversias</c:v>
                </c:pt>
                <c:pt idx="1">
                  <c:v>Resueltos</c:v>
                </c:pt>
                <c:pt idx="2">
                  <c:v>Pendientes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3B-4294-B73F-81ABA28DD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rgbClr val="FF0000"/>
          </a:solidFill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controversias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al 30 de Septiembre 2018.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D-4E11-BE0C-C600262A2F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resueltos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al 30 de Septiembre 2018.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6D-4E11-BE0C-C600262A2FE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pendientes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al 30 de Septiembre 2018.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6D-4E11-BE0C-C600262A2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3193056"/>
        <c:axId val="1543195232"/>
        <c:axId val="0"/>
      </c:bar3DChart>
      <c:catAx>
        <c:axId val="154319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43195232"/>
        <c:crosses val="autoZero"/>
        <c:auto val="1"/>
        <c:lblAlgn val="ctr"/>
        <c:lblOffset val="100"/>
        <c:noMultiLvlLbl val="0"/>
      </c:catAx>
      <c:valAx>
        <c:axId val="154319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4319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0705" y="1306199"/>
            <a:ext cx="9966960" cy="3035808"/>
          </a:xfrm>
        </p:spPr>
        <p:txBody>
          <a:bodyPr/>
          <a:lstStyle/>
          <a:p>
            <a:pPr algn="ctr"/>
            <a:r>
              <a:rPr lang="es-MX" sz="13800" dirty="0" smtClean="0"/>
              <a:t>JUEZ MUNICIPAL</a:t>
            </a:r>
            <a:endParaRPr lang="es-MX" sz="1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58277" y="4347995"/>
            <a:ext cx="8735589" cy="2272938"/>
          </a:xfrm>
        </p:spPr>
        <p:txBody>
          <a:bodyPr>
            <a:normAutofit/>
          </a:bodyPr>
          <a:lstStyle/>
          <a:p>
            <a:r>
              <a:rPr lang="es-MX" dirty="0" smtClean="0"/>
              <a:t>JUZGADO MUNICIPAL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Lic. Silvia Elena Sánchez López.</a:t>
            </a: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347890" y="429153"/>
            <a:ext cx="9629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ESTADÍSTICAS TRIMESTRALES JULIO – SEPTIEMBRE 2018.</a:t>
            </a:r>
          </a:p>
        </p:txBody>
      </p:sp>
      <p:pic>
        <p:nvPicPr>
          <p:cNvPr id="1026" name="Picture 2" descr="http://www.castex24.com.ar/wp-content/uploads/2014/12/Feria-Judici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778" y="4347995"/>
            <a:ext cx="3281743" cy="201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3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304800"/>
            <a:ext cx="9956799" cy="480906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			</a:t>
            </a:r>
            <a:r>
              <a:rPr lang="es-MX" dirty="0"/>
              <a:t> </a:t>
            </a:r>
            <a:r>
              <a:rPr lang="es-MX" dirty="0" smtClean="0"/>
              <a:t>      </a:t>
            </a:r>
            <a:r>
              <a:rPr lang="es-MX" sz="2800" b="1" dirty="0" smtClean="0"/>
              <a:t>JULIO.</a:t>
            </a:r>
            <a:endParaRPr lang="es-MX" b="1" dirty="0"/>
          </a:p>
          <a:p>
            <a:endParaRPr lang="es-MX" dirty="0" smtClean="0"/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juzgado municipal abre sus puertas a la atención del ciudadano en un horario de oficina de 09:00 a 15:00 horas, y en caso de ser necesario y por acuerdo de las partes se puede extender en horario vespertino.</a:t>
            </a: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este Mes de Julio, se abrieron un total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expedientes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los cuales hablan de conflictos que suceden en la sociedad como problemas familiares y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vecinales,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manutención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menores y  se conciliaron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casos, quedando pendientes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en el cual se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sigue trabajando y aplicando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Multa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Contravenir en el Bando de Policía y Buen Gobierno.</a:t>
            </a:r>
          </a:p>
        </p:txBody>
      </p:sp>
    </p:spTree>
    <p:extLst>
      <p:ext uri="{BB962C8B-B14F-4D97-AF65-F5344CB8AC3E}">
        <p14:creationId xmlns:p14="http://schemas.microsoft.com/office/powerpoint/2010/main" val="10658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TA4pfdGheUY/VX5Dnx8GgzI/AAAAAAAAEuA/1gaoXob1uS4/s640/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9450" y="125115"/>
            <a:ext cx="9388602" cy="1189101"/>
          </a:xfrm>
        </p:spPr>
        <p:txBody>
          <a:bodyPr/>
          <a:lstStyle/>
          <a:p>
            <a:pPr algn="ctr"/>
            <a:r>
              <a:rPr lang="es-MX" dirty="0" smtClean="0"/>
              <a:t>julio 2018.</a:t>
            </a:r>
            <a:endParaRPr lang="es-MX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745519006"/>
              </p:ext>
            </p:extLst>
          </p:nvPr>
        </p:nvGraphicFramePr>
        <p:xfrm>
          <a:off x="2032000" y="10149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623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304800"/>
            <a:ext cx="9956799" cy="480906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AGOSTO.</a:t>
            </a: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juzgado municipal abre sus puertas a la atención del ciudadano en un horario de oficina de 09:00 a 15:00 horas, y en caso de ser necesario y por acuerdo de las partes se puede extender en horario vespertino.</a:t>
            </a: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este Mes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Agosto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abrieron un total de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expedientes, de los cuales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han conciliado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hablan de conflictos que suceden en la sociedad como problemas familiares y vecinales, manutención de menores, y aplicando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Multa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Contravenir en el Bando de Policía y Buen Gobierno.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lavirtu.com/imagenes/cache/8/18/28/220128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498" y="160782"/>
            <a:ext cx="10058400" cy="1334643"/>
          </a:xfrm>
        </p:spPr>
        <p:txBody>
          <a:bodyPr/>
          <a:lstStyle/>
          <a:p>
            <a:pPr algn="ctr"/>
            <a:r>
              <a:rPr lang="es-MX" dirty="0" err="1" smtClean="0"/>
              <a:t>aGOSTO</a:t>
            </a:r>
            <a:r>
              <a:rPr lang="es-MX" dirty="0" smtClean="0"/>
              <a:t> </a:t>
            </a:r>
            <a:r>
              <a:rPr lang="es-MX" dirty="0" smtClean="0"/>
              <a:t>2018.</a:t>
            </a:r>
            <a:endParaRPr lang="es-MX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731127636"/>
              </p:ext>
            </p:extLst>
          </p:nvPr>
        </p:nvGraphicFramePr>
        <p:xfrm>
          <a:off x="1901698" y="12530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179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304800"/>
            <a:ext cx="9956799" cy="480906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</a:t>
            </a:r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SEPTIEMBRE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juzgado municipal abre sus puertas a la atención del ciudadano en un horario de oficina de 09:00 a 15:00 horas, y en caso de ser necesario y por acuerdo de las partes se puede extender en horario vespertino.</a:t>
            </a:r>
          </a:p>
          <a:p>
            <a:pPr algn="just"/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este Mes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Septiembre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han abierto un total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expedientes, los cuales conciliaron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ellos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los cuales hablan de conflictos que suceden en la sociedad como problemas familiares y vecinales, manutención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menores,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quedando abiertos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aplicando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Multas por Contravenir en el Bando de Policía y Buen Gobierno.</a:t>
            </a:r>
          </a:p>
          <a:p>
            <a:pPr algn="just"/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emixtecatimes.giganettv.com.mx/wp-content/uploads/2017/03/juz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26390"/>
            <a:ext cx="10058400" cy="1609344"/>
          </a:xfrm>
        </p:spPr>
        <p:txBody>
          <a:bodyPr/>
          <a:lstStyle/>
          <a:p>
            <a:pPr algn="ctr"/>
            <a:r>
              <a:rPr lang="es-MX" dirty="0" smtClean="0"/>
              <a:t>SEPTIEMBRE </a:t>
            </a:r>
            <a:r>
              <a:rPr lang="es-MX" dirty="0" smtClean="0"/>
              <a:t>2018.</a:t>
            </a:r>
            <a:endParaRPr lang="es-MX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783855700"/>
              </p:ext>
            </p:extLst>
          </p:nvPr>
        </p:nvGraphicFramePr>
        <p:xfrm>
          <a:off x="2032000" y="103399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697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304800"/>
            <a:ext cx="9956799" cy="480906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los servicios de conciliación encontramos que existen casos de conciliaciones por pleitos vecinales y Familiares, así como convenios de manutención y apoyo en asesoría jurídica a los ciudadanos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ascotences.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Madera</Template>
  <TotalTime>2964</TotalTime>
  <Words>69</Words>
  <Application>Microsoft Office PowerPoint</Application>
  <PresentationFormat>Panorámica</PresentationFormat>
  <Paragraphs>40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Rockwell</vt:lpstr>
      <vt:lpstr>Rockwell Condensed</vt:lpstr>
      <vt:lpstr>Times New Roman</vt:lpstr>
      <vt:lpstr>Wingdings</vt:lpstr>
      <vt:lpstr>Tipo de madera</vt:lpstr>
      <vt:lpstr>JUEZ MUNICIPAL</vt:lpstr>
      <vt:lpstr>  </vt:lpstr>
      <vt:lpstr>julio 2018.</vt:lpstr>
      <vt:lpstr>  </vt:lpstr>
      <vt:lpstr>aGOSTO 2018.</vt:lpstr>
      <vt:lpstr>  </vt:lpstr>
      <vt:lpstr>SEPTIEMBRE 2018.</vt:lpstr>
      <vt:lpstr>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JUEZ MUNICIPAL</dc:title>
  <dc:creator>OEM</dc:creator>
  <cp:lastModifiedBy>SILVIA</cp:lastModifiedBy>
  <cp:revision>54</cp:revision>
  <dcterms:created xsi:type="dcterms:W3CDTF">2015-12-31T16:40:46Z</dcterms:created>
  <dcterms:modified xsi:type="dcterms:W3CDTF">2018-09-26T22:53:15Z</dcterms:modified>
</cp:coreProperties>
</file>