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RESIDUOS</a:t>
            </a:r>
            <a:r>
              <a:rPr lang="es-ES" baseline="0"/>
              <a:t> RECICLABLES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FFC000"/>
            </a:solidFill>
          </c:spPr>
          <c:explosion val="88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Pt>
            <c:idx val="2"/>
            <c:bubble3D val="0"/>
            <c:spPr>
              <a:solidFill>
                <a:schemeClr val="bg1"/>
              </a:solidFill>
            </c:spPr>
          </c:dPt>
          <c:dPt>
            <c:idx val="3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accent6"/>
              </a:solidFill>
            </c:spPr>
          </c:dPt>
          <c:dLbls>
            <c:dLbl>
              <c:idx val="0"/>
              <c:layout>
                <c:manualLayout>
                  <c:x val="4.1396762904637029E-2"/>
                  <c:y val="-1.6201516477107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4926727909011394E-2"/>
                  <c:y val="-6.3107319918343549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PLASTICO
18%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3135498687664045E-2"/>
                  <c:y val="-9.478710994459026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2.3810148731408572E-3"/>
                  <c:y val="-4.478929717118694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2.9442257217847777E-3"/>
                  <c:y val="-4.13013998250218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Hoja1!$B$3:$B$7</c:f>
              <c:strCache>
                <c:ptCount val="5"/>
                <c:pt idx="0">
                  <c:v>PAPEL Y CARTON</c:v>
                </c:pt>
                <c:pt idx="1">
                  <c:v>PLASTICO</c:v>
                </c:pt>
                <c:pt idx="2">
                  <c:v>VIDRIO</c:v>
                </c:pt>
                <c:pt idx="3">
                  <c:v>CHATARRA</c:v>
                </c:pt>
                <c:pt idx="4">
                  <c:v>SANITARIO</c:v>
                </c:pt>
              </c:strCache>
            </c:strRef>
          </c:cat>
          <c:val>
            <c:numRef>
              <c:f>Hoja1!$C$3:$C$7</c:f>
              <c:numCache>
                <c:formatCode>0.00%</c:formatCode>
                <c:ptCount val="5"/>
                <c:pt idx="0">
                  <c:v>0.23780000000000001</c:v>
                </c:pt>
                <c:pt idx="1">
                  <c:v>0.17830000000000001</c:v>
                </c:pt>
                <c:pt idx="2">
                  <c:v>0.34180000000000016</c:v>
                </c:pt>
                <c:pt idx="3">
                  <c:v>4.4600000000000022E-2</c:v>
                </c:pt>
                <c:pt idx="4">
                  <c:v>0.19769999999999999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870738C-6928-4B3B-BB19-4877E83EDD38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4A8C5E5-2970-4430-8BB1-711AF6E5FB4C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2800" dirty="0" smtClean="0"/>
              <a:t>ESTADISTICAS</a:t>
            </a:r>
            <a:br>
              <a:rPr lang="es-MX" sz="2800" dirty="0" smtClean="0"/>
            </a:br>
            <a:r>
              <a:rPr lang="es-MX" sz="2800" dirty="0" smtClean="0"/>
              <a:t>JULIO -  AGOSTO SEPTIEMBRE  2018</a:t>
            </a:r>
            <a:endParaRPr lang="es-MX" sz="2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1" dirty="0" smtClean="0"/>
              <a:t>DIRECCION DE ECOLOGIA</a:t>
            </a:r>
            <a:endParaRPr lang="es-MX" b="1" dirty="0"/>
          </a:p>
        </p:txBody>
      </p:sp>
      <p:pic>
        <p:nvPicPr>
          <p:cNvPr id="1026" name="Picture 2" descr="C:\Users\Agua Potable\Pictures\FOTOS INVENTARIO,  ACTIVIDADES  2018\Nueva carpeta\IMG-20180712-WA0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4211960" cy="630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98239"/>
            <a:ext cx="1008112" cy="1081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613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57200" y="1753211"/>
          <a:ext cx="8229600" cy="4302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632"/>
                <a:gridCol w="2715740"/>
                <a:gridCol w="2602110"/>
                <a:gridCol w="2477118"/>
              </a:tblGrid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1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TIPO DE SERVICIO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MUNICIPAL, INTERMUNICIPAL, CONCESIONADO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MUNICIPAL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2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CANTIDAD DE RESIDUOS SÓLIDOS URBANOS RECOLECTADOS 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TON/DÍA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UN MINIMO DE 10 TONELADAS A UN MAXIMO DE 50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3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NÚMERO DE RUTAS DE RECOLECCIÓN DE RESIDUOS SÓLIDOS URBANOS 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RUTA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3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4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NÚMERO DE RUTAS DE RESIDUOS VALORIZABLES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RUTA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3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5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CANTIDAD DE RESIDUOS SÓLIDOS DE MANEJO ESPECIAL RECOLECTADOS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TON/DÍA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7.20%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6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CANTIDAD DE VEHÍCULOS DE RECOLECCIÓN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NÚMERO DE VEHÍCULOS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3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7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TIPO DE VEHÍCULOS DE RECOLECCIÓN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COMPACTADOR, CAJA ABIERTA, VOLTEO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COMPACTADOR, CAJA ABIERTA, VOLTEO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8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MARCA DE VEHÍCULOS DE RECOLECCIÓN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4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DODGE - VOLTEO,   CHEVROLET 2002- PICK-UP, DODGE 2018 COMPACTADOR A 01 y  A 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9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AÑO DE VEHÍCULOS DE RECOLECCIÓN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AÑO DE FABRICACIÓN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AÑO 2002, AÑO 2018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10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CAPACIDAD DE VEHÍCULOS DE RECOLECCIÓN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TONELADAS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1 1/2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83631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11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000" u="none" strike="noStrike">
                          <a:effectLst/>
                        </a:rPr>
                        <a:t>NO. DE EMPLEADOS EN RECOLECCIÓN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PERSONAS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</a:rPr>
                        <a:t>3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23528" y="47667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ESTADISTICAS DE RECOLECCION DE RESIDUOS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8661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411919"/>
              </p:ext>
            </p:extLst>
          </p:nvPr>
        </p:nvGraphicFramePr>
        <p:xfrm>
          <a:off x="457200" y="1640455"/>
          <a:ext cx="8229600" cy="4445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078"/>
                <a:gridCol w="2670796"/>
                <a:gridCol w="2802347"/>
                <a:gridCol w="2288379"/>
              </a:tblGrid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TOTAL DE RESIDUOS PROCESADOS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292.5 X POR DIA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VIDRIO RECUPERADO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92 KG  POR DIA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PLÁSTICO RÍGIDO RECUPERADO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57  KG POR DIA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PET RECUPERADO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78   KG POR DIA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CARTÓN RECUPERADO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50  KG POR DIA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PAPEL RECUPERADO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12  KG POR DIA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ALUMINIO RECUPERADO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0.5 KG POR DIA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HIERRO RECUPERADO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3 KG POR DIA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TRAPO RECUPERADO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OTRO TIPO DE MATERIALES RECUPERADOS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  <a:tr h="404132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100" u="none" strike="noStrike">
                          <a:effectLst/>
                        </a:rPr>
                        <a:t>CANTIDAD DE COMPOSTA ELABORADA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KG/DÍA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39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1065122361"/>
              </p:ext>
            </p:extLst>
          </p:nvPr>
        </p:nvGraphicFramePr>
        <p:xfrm>
          <a:off x="683568" y="1196752"/>
          <a:ext cx="352839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547664" y="777477"/>
            <a:ext cx="61206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50" dirty="0" smtClean="0">
                <a:latin typeface="+mj-lt"/>
              </a:rPr>
              <a:t>ESTADISTICAS DE RECOLECION DE RESIDUOS SOLIDOS  EN CABECERA MUNICIPAL. </a:t>
            </a:r>
            <a:endParaRPr lang="es-MX" sz="1050" dirty="0"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139952" y="13407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 algn="ctr">
              <a:buNone/>
            </a:pPr>
            <a:r>
              <a:rPr lang="es-MX" sz="1200" dirty="0" smtClean="0"/>
              <a:t>708 kg aprox. de RSU (residuos solidos urbanos) recolectados,  correspondiendo</a:t>
            </a:r>
          </a:p>
          <a:p>
            <a:pPr marL="68580" indent="0" algn="ctr">
              <a:buNone/>
            </a:pPr>
            <a:r>
              <a:rPr lang="es-MX" sz="1200" dirty="0" smtClean="0"/>
              <a:t> a 33.7 kg por manzana en promedio y a 14.1 kg por persona.</a:t>
            </a:r>
            <a:endParaRPr lang="es-MX" sz="1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52936"/>
            <a:ext cx="3826768" cy="271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683568" y="4005064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i="1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DIRECCION DE ECOLOGIA ADMINISTRACION 2015 – 2018.</a:t>
            </a:r>
            <a:endParaRPr lang="es-MX" sz="1400" i="1" dirty="0">
              <a:solidFill>
                <a:schemeClr val="accent3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99592" y="4797152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i="1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M. En C. LUIS ANTONIO JIMENEZ SALCEDO</a:t>
            </a:r>
            <a:endParaRPr lang="es-MX" sz="1400" dirty="0">
              <a:solidFill>
                <a:schemeClr val="accent3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5227848"/>
            <a:ext cx="1008112" cy="1081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428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</TotalTime>
  <Words>311</Words>
  <Application>Microsoft Office PowerPoint</Application>
  <PresentationFormat>Presentación en pantalla (4:3)</PresentationFormat>
  <Paragraphs>91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Austin</vt:lpstr>
      <vt:lpstr>ESTADISTICAS JULIO -  AGOSTO SEPTIEMBRE  2018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ESTADISTICAS JULIO -  AGOSTO SEPTIEMBRE  2018</dc:title>
  <dc:creator>Agua Potable</dc:creator>
  <cp:lastModifiedBy>Agua Potable</cp:lastModifiedBy>
  <cp:revision>1</cp:revision>
  <dcterms:created xsi:type="dcterms:W3CDTF">2018-09-21T17:42:45Z</dcterms:created>
  <dcterms:modified xsi:type="dcterms:W3CDTF">2018-09-21T17:50:45Z</dcterms:modified>
</cp:coreProperties>
</file>