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7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83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16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4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1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20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5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7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9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2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5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0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4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1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EC72A3-956E-4640-A6CF-B64816167A73}" type="datetimeFigureOut">
              <a:rPr lang="es-MX" smtClean="0">
                <a:solidFill>
                  <a:prstClr val="black"/>
                </a:solidFill>
              </a:rPr>
              <a:pPr/>
              <a:t>26/09/2018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FF6C0A-5340-4C16-BE03-9FBE1679D98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4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UNIDAD DE CONTRALORÍA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pPr algn="r"/>
            <a:r>
              <a:rPr lang="es-MX" dirty="0" smtClean="0"/>
              <a:t>ABG. MARIA GUADALUPE VERA HERNÁNDEZ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77" y="1024893"/>
            <a:ext cx="6071786" cy="45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1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ES" sz="3000" b="1" dirty="0" smtClean="0"/>
          </a:p>
          <a:p>
            <a:pPr algn="ctr"/>
            <a:endParaRPr lang="es-ES" sz="3000" b="1" dirty="0"/>
          </a:p>
          <a:p>
            <a:pPr marL="0" indent="0" algn="ctr">
              <a:buNone/>
            </a:pPr>
            <a:r>
              <a:rPr lang="es-ES" sz="4000" b="1" i="1" dirty="0" smtClean="0"/>
              <a:t>ESTADISTICAS</a:t>
            </a:r>
            <a:endParaRPr lang="es-ES" sz="4000" b="1" i="1" dirty="0"/>
          </a:p>
        </p:txBody>
      </p:sp>
    </p:spTree>
    <p:extLst>
      <p:ext uri="{BB962C8B-B14F-4D97-AF65-F5344CB8AC3E}">
        <p14:creationId xmlns:p14="http://schemas.microsoft.com/office/powerpoint/2010/main" val="214756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754" y="620688"/>
            <a:ext cx="7200897" cy="1303867"/>
          </a:xfrm>
        </p:spPr>
        <p:txBody>
          <a:bodyPr/>
          <a:lstStyle/>
          <a:p>
            <a:r>
              <a:rPr lang="es-MX" dirty="0" smtClean="0"/>
              <a:t>JULIO 2018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754" y="1924555"/>
            <a:ext cx="7200897" cy="4031293"/>
          </a:xfrm>
        </p:spPr>
        <p:txBody>
          <a:bodyPr>
            <a:normAutofit fontScale="25000" lnSpcReduction="20000"/>
          </a:bodyPr>
          <a:lstStyle/>
          <a:p>
            <a:endParaRPr lang="es-MX" sz="1600" dirty="0" smtClean="0"/>
          </a:p>
          <a:p>
            <a:r>
              <a:rPr lang="es-MX" sz="4000" dirty="0" smtClean="0"/>
              <a:t>ASISTENCIA A REUNIONES:</a:t>
            </a:r>
          </a:p>
          <a:p>
            <a:pPr lvl="1"/>
            <a:r>
              <a:rPr lang="es-MX" sz="4000" dirty="0" smtClean="0"/>
              <a:t>02</a:t>
            </a:r>
            <a:endParaRPr lang="es-MX" sz="4000" dirty="0"/>
          </a:p>
          <a:p>
            <a:pPr lvl="1"/>
            <a:endParaRPr lang="es-MX" sz="4000" dirty="0" smtClean="0"/>
          </a:p>
          <a:p>
            <a:pPr lvl="1"/>
            <a:r>
              <a:rPr lang="es-MX" sz="4000" dirty="0" smtClean="0"/>
              <a:t>OFICIOS ENVIADOS</a:t>
            </a:r>
          </a:p>
          <a:p>
            <a:pPr lvl="2"/>
            <a:r>
              <a:rPr lang="es-MX" sz="4000" dirty="0" smtClean="0"/>
              <a:t>11</a:t>
            </a:r>
          </a:p>
          <a:p>
            <a:pPr lvl="2"/>
            <a:endParaRPr lang="es-MX" sz="4000" dirty="0"/>
          </a:p>
          <a:p>
            <a:pPr lvl="3"/>
            <a:r>
              <a:rPr lang="es-MX" sz="3800" dirty="0" smtClean="0"/>
              <a:t>OFICIOS RECIBIDOS</a:t>
            </a:r>
          </a:p>
          <a:p>
            <a:pPr lvl="4"/>
            <a:r>
              <a:rPr lang="es-MX" sz="3800" dirty="0" smtClean="0">
                <a:solidFill>
                  <a:schemeClr val="tx1"/>
                </a:solidFill>
              </a:rPr>
              <a:t>06</a:t>
            </a:r>
            <a:endParaRPr lang="es-MX" sz="3800" dirty="0" smtClean="0">
              <a:solidFill>
                <a:schemeClr val="tx1"/>
              </a:solidFill>
            </a:endParaRPr>
          </a:p>
          <a:p>
            <a:pPr lvl="3"/>
            <a:endParaRPr lang="es-MX" sz="4000" dirty="0"/>
          </a:p>
          <a:p>
            <a:pPr lvl="4"/>
            <a:r>
              <a:rPr lang="es-MX" sz="3800" dirty="0" smtClean="0"/>
              <a:t>REQUERIMIENTOS RECIBIDOS</a:t>
            </a:r>
          </a:p>
          <a:p>
            <a:pPr lvl="5"/>
            <a:r>
              <a:rPr lang="es-MX" sz="4000" dirty="0" smtClean="0"/>
              <a:t>NINGUNO</a:t>
            </a:r>
          </a:p>
          <a:p>
            <a:pPr lvl="5"/>
            <a:endParaRPr lang="es-MX" sz="4000" dirty="0" smtClean="0"/>
          </a:p>
          <a:p>
            <a:pPr lvl="6"/>
            <a:r>
              <a:rPr lang="es-MX" sz="4000" dirty="0" smtClean="0"/>
              <a:t>REQUERIMIENTOS CUMPLIDOS</a:t>
            </a:r>
          </a:p>
          <a:p>
            <a:pPr lvl="7"/>
            <a:r>
              <a:rPr lang="es-MX" sz="4000" dirty="0" smtClean="0"/>
              <a:t>NINGUNO</a:t>
            </a:r>
          </a:p>
          <a:p>
            <a:pPr lvl="6"/>
            <a:endParaRPr lang="es-MX" dirty="0" smtClean="0"/>
          </a:p>
          <a:p>
            <a:pPr lvl="8"/>
            <a:r>
              <a:rPr lang="es-MX" sz="4000" dirty="0"/>
              <a:t> </a:t>
            </a:r>
            <a:r>
              <a:rPr lang="es-MX" sz="4000" dirty="0" smtClean="0"/>
              <a:t>CAPACITACIONES</a:t>
            </a:r>
            <a:endParaRPr lang="es-MX" sz="4000" dirty="0"/>
          </a:p>
          <a:p>
            <a:pPr lvl="8"/>
            <a:r>
              <a:rPr lang="es-MX" sz="4000" dirty="0" smtClean="0"/>
              <a:t>UNA</a:t>
            </a:r>
            <a:endParaRPr lang="es-MX" dirty="0" smtClean="0"/>
          </a:p>
          <a:p>
            <a:pPr marL="914400" lvl="2" indent="0">
              <a:buNone/>
            </a:pPr>
            <a:r>
              <a:rPr lang="es-MX" dirty="0"/>
              <a:t>	</a:t>
            </a:r>
            <a:endParaRPr lang="es-MX" dirty="0" smtClean="0"/>
          </a:p>
          <a:p>
            <a:pPr lvl="2"/>
            <a:endParaRPr lang="es-MX" dirty="0" smtClean="0"/>
          </a:p>
          <a:p>
            <a:pPr marL="1371600" lvl="3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200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AGOSTO 2018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551" y="2286000"/>
            <a:ext cx="7344865" cy="3951312"/>
          </a:xfrm>
        </p:spPr>
        <p:txBody>
          <a:bodyPr>
            <a:normAutofit fontScale="25000" lnSpcReduction="20000"/>
          </a:bodyPr>
          <a:lstStyle/>
          <a:p>
            <a:endParaRPr lang="es-MX" sz="1600" dirty="0"/>
          </a:p>
          <a:p>
            <a:r>
              <a:rPr lang="es-MX" sz="4000" dirty="0" smtClean="0"/>
              <a:t>ASISTENCIA </a:t>
            </a:r>
            <a:r>
              <a:rPr lang="es-MX" sz="4000" dirty="0"/>
              <a:t>A REUNIONES:</a:t>
            </a:r>
          </a:p>
          <a:p>
            <a:pPr lvl="1"/>
            <a:r>
              <a:rPr lang="es-MX" sz="4000" dirty="0" smtClean="0"/>
              <a:t>NINGUNA </a:t>
            </a:r>
            <a:endParaRPr lang="es-MX" sz="4000" dirty="0"/>
          </a:p>
          <a:p>
            <a:pPr lvl="1"/>
            <a:endParaRPr lang="es-MX" sz="4000" dirty="0"/>
          </a:p>
          <a:p>
            <a:pPr lvl="1"/>
            <a:r>
              <a:rPr lang="es-MX" sz="4000" dirty="0"/>
              <a:t>OFICIOS ENVIADOS</a:t>
            </a:r>
          </a:p>
          <a:p>
            <a:pPr lvl="2"/>
            <a:r>
              <a:rPr lang="es-MX" sz="4000" dirty="0" smtClean="0"/>
              <a:t>07</a:t>
            </a:r>
          </a:p>
          <a:p>
            <a:pPr lvl="3"/>
            <a:r>
              <a:rPr lang="es-MX" sz="3800" dirty="0" smtClean="0">
                <a:solidFill>
                  <a:schemeClr val="tx1"/>
                </a:solidFill>
              </a:rPr>
              <a:t>OFICIOS </a:t>
            </a:r>
            <a:r>
              <a:rPr lang="es-MX" sz="3800" dirty="0">
                <a:solidFill>
                  <a:schemeClr val="tx1"/>
                </a:solidFill>
              </a:rPr>
              <a:t>RECIBIDOS</a:t>
            </a:r>
          </a:p>
          <a:p>
            <a:pPr lvl="4"/>
            <a:r>
              <a:rPr lang="es-MX" sz="3800" dirty="0" smtClean="0">
                <a:solidFill>
                  <a:schemeClr val="tx1"/>
                </a:solidFill>
              </a:rPr>
              <a:t>073</a:t>
            </a:r>
            <a:endParaRPr lang="es-MX" sz="4000" dirty="0">
              <a:solidFill>
                <a:schemeClr val="tx1"/>
              </a:solidFill>
            </a:endParaRPr>
          </a:p>
          <a:p>
            <a:pPr lvl="5"/>
            <a:r>
              <a:rPr lang="es-MX" sz="3800" dirty="0"/>
              <a:t>REQUERIMIENTOS RECIBIDOS</a:t>
            </a:r>
          </a:p>
          <a:p>
            <a:pPr lvl="6"/>
            <a:r>
              <a:rPr lang="es-MX" sz="4000" dirty="0" smtClean="0"/>
              <a:t>01</a:t>
            </a:r>
          </a:p>
          <a:p>
            <a:pPr lvl="7"/>
            <a:r>
              <a:rPr lang="es-MX" sz="4000" dirty="0" smtClean="0"/>
              <a:t>REQUERIMIENTOS CUMPLIDOS</a:t>
            </a:r>
          </a:p>
          <a:p>
            <a:pPr lvl="8"/>
            <a:r>
              <a:rPr lang="es-MX" sz="4000" dirty="0" smtClean="0"/>
              <a:t>01	</a:t>
            </a:r>
          </a:p>
          <a:p>
            <a:pPr lvl="8" algn="just"/>
            <a:r>
              <a:rPr lang="es-MX" sz="4000" dirty="0" smtClean="0"/>
              <a:t> CAPACITACIONES </a:t>
            </a:r>
          </a:p>
          <a:p>
            <a:pPr lvl="8"/>
            <a:r>
              <a:rPr lang="es-MX" sz="4000" dirty="0" smtClean="0"/>
              <a:t>NINGUNA			</a:t>
            </a:r>
          </a:p>
          <a:p>
            <a:pPr marL="3657600" lvl="8" indent="0">
              <a:buNone/>
            </a:pPr>
            <a:r>
              <a:rPr lang="es-MX" sz="4000" dirty="0"/>
              <a:t>	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999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SEPTIEMBRE 2018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s-MX" sz="1600" dirty="0"/>
          </a:p>
          <a:p>
            <a:r>
              <a:rPr lang="es-MX" sz="3600" dirty="0" smtClean="0"/>
              <a:t>ASISTENCIA </a:t>
            </a:r>
            <a:r>
              <a:rPr lang="es-MX" sz="3600" dirty="0"/>
              <a:t>A REUNIONES:</a:t>
            </a:r>
          </a:p>
          <a:p>
            <a:pPr lvl="1"/>
            <a:r>
              <a:rPr lang="es-MX" sz="3600" dirty="0" smtClean="0"/>
              <a:t>06</a:t>
            </a:r>
          </a:p>
          <a:p>
            <a:pPr lvl="1"/>
            <a:endParaRPr lang="es-MX" sz="3600" dirty="0" smtClean="0">
              <a:solidFill>
                <a:schemeClr val="tx1"/>
              </a:solidFill>
            </a:endParaRPr>
          </a:p>
          <a:p>
            <a:pPr lvl="1"/>
            <a:r>
              <a:rPr lang="es-MX" sz="3600" dirty="0" smtClean="0">
                <a:solidFill>
                  <a:schemeClr val="tx1"/>
                </a:solidFill>
              </a:rPr>
              <a:t>OFICIOS </a:t>
            </a:r>
            <a:r>
              <a:rPr lang="es-MX" sz="3600" dirty="0">
                <a:solidFill>
                  <a:schemeClr val="tx1"/>
                </a:solidFill>
              </a:rPr>
              <a:t>ENVIADOS</a:t>
            </a:r>
          </a:p>
          <a:p>
            <a:pPr lvl="2"/>
            <a:r>
              <a:rPr lang="es-MX" sz="3600" dirty="0" smtClean="0">
                <a:solidFill>
                  <a:schemeClr val="tx1"/>
                </a:solidFill>
              </a:rPr>
              <a:t>14</a:t>
            </a:r>
            <a:endParaRPr lang="es-MX" sz="3600" dirty="0" smtClean="0">
              <a:solidFill>
                <a:schemeClr val="tx1"/>
              </a:solidFill>
            </a:endParaRPr>
          </a:p>
          <a:p>
            <a:pPr lvl="2"/>
            <a:endParaRPr lang="es-MX" sz="3600" dirty="0">
              <a:solidFill>
                <a:schemeClr val="tx1"/>
              </a:solidFill>
            </a:endParaRPr>
          </a:p>
          <a:p>
            <a:pPr lvl="2"/>
            <a:r>
              <a:rPr lang="es-MX" sz="3600" dirty="0" smtClean="0">
                <a:solidFill>
                  <a:schemeClr val="tx1"/>
                </a:solidFill>
              </a:rPr>
              <a:t>OFICIOS </a:t>
            </a:r>
            <a:r>
              <a:rPr lang="es-MX" sz="3600" dirty="0">
                <a:solidFill>
                  <a:schemeClr val="tx1"/>
                </a:solidFill>
              </a:rPr>
              <a:t>RECIBIDOS</a:t>
            </a:r>
          </a:p>
          <a:p>
            <a:pPr lvl="3"/>
            <a:r>
              <a:rPr lang="es-MX" sz="3600" dirty="0" smtClean="0">
                <a:solidFill>
                  <a:schemeClr val="tx1"/>
                </a:solidFill>
              </a:rPr>
              <a:t>10</a:t>
            </a:r>
            <a:r>
              <a:rPr lang="es-MX" sz="3600" dirty="0" smtClean="0">
                <a:solidFill>
                  <a:srgbClr val="FF0000"/>
                </a:solidFill>
              </a:rPr>
              <a:t> </a:t>
            </a:r>
            <a:endParaRPr lang="es-MX" sz="3600" dirty="0" smtClean="0">
              <a:solidFill>
                <a:srgbClr val="FF0000"/>
              </a:solidFill>
            </a:endParaRPr>
          </a:p>
          <a:p>
            <a:pPr lvl="3"/>
            <a:endParaRPr lang="es-MX" sz="3600" dirty="0">
              <a:solidFill>
                <a:srgbClr val="FFFF00"/>
              </a:solidFill>
            </a:endParaRPr>
          </a:p>
          <a:p>
            <a:pPr lvl="3"/>
            <a:r>
              <a:rPr lang="es-MX" sz="3600" dirty="0">
                <a:solidFill>
                  <a:schemeClr val="tx1"/>
                </a:solidFill>
              </a:rPr>
              <a:t>REQUERIMIENTOS </a:t>
            </a:r>
            <a:r>
              <a:rPr lang="es-MX" sz="3600" dirty="0" smtClean="0">
                <a:solidFill>
                  <a:schemeClr val="tx1"/>
                </a:solidFill>
              </a:rPr>
              <a:t>RECIBIDOS</a:t>
            </a:r>
          </a:p>
          <a:p>
            <a:pPr lvl="4"/>
            <a:r>
              <a:rPr lang="es-MX" sz="3600" dirty="0" smtClean="0">
                <a:solidFill>
                  <a:schemeClr val="tx1"/>
                </a:solidFill>
              </a:rPr>
              <a:t>UNO</a:t>
            </a:r>
          </a:p>
          <a:p>
            <a:pPr lvl="5"/>
            <a:r>
              <a:rPr lang="es-MX" sz="3600" dirty="0" smtClean="0">
                <a:solidFill>
                  <a:schemeClr val="tx1"/>
                </a:solidFill>
              </a:rPr>
              <a:t>REQUERIMIENTOS CUMPLIDOS</a:t>
            </a:r>
          </a:p>
          <a:p>
            <a:pPr lvl="6"/>
            <a:r>
              <a:rPr lang="es-MX" sz="3600" dirty="0" smtClean="0">
                <a:solidFill>
                  <a:schemeClr val="tx1"/>
                </a:solidFill>
              </a:rPr>
              <a:t>UNO</a:t>
            </a:r>
          </a:p>
          <a:p>
            <a:pPr lvl="7"/>
            <a:r>
              <a:rPr lang="es-MX" sz="3600" dirty="0" smtClean="0">
                <a:solidFill>
                  <a:schemeClr val="tx1"/>
                </a:solidFill>
              </a:rPr>
              <a:t>CAPACITACIONES</a:t>
            </a:r>
          </a:p>
          <a:p>
            <a:pPr lvl="8"/>
            <a:r>
              <a:rPr lang="es-MX" sz="3600" dirty="0" smtClean="0">
                <a:solidFill>
                  <a:schemeClr val="tx1"/>
                </a:solidFill>
              </a:rPr>
              <a:t>02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57604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72</Words>
  <Application>Microsoft Office PowerPoint</Application>
  <PresentationFormat>Presentación en pantalla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UNIDAD DE CONTRALORÍA</vt:lpstr>
      <vt:lpstr>Presentación de PowerPoint</vt:lpstr>
      <vt:lpstr>JULIO 2018</vt:lpstr>
      <vt:lpstr>AGOSTO 2018</vt:lpstr>
      <vt:lpstr>SEPTIEMBRE 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CONTRALORÍA</dc:title>
  <dc:creator>Lupita-Laptop</dc:creator>
  <cp:lastModifiedBy>Windows User</cp:lastModifiedBy>
  <cp:revision>21</cp:revision>
  <dcterms:created xsi:type="dcterms:W3CDTF">2017-07-05T19:19:29Z</dcterms:created>
  <dcterms:modified xsi:type="dcterms:W3CDTF">2018-09-26T16:55:44Z</dcterms:modified>
</cp:coreProperties>
</file>