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1956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BA650-CC41-4A88-86CD-3DB6598D2E6B}" type="datetimeFigureOut">
              <a:rPr lang="es-ES" smtClean="0"/>
              <a:t>26/07/2018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1384-5076-4B56-9599-9D1E53302D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5299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BA650-CC41-4A88-86CD-3DB6598D2E6B}" type="datetimeFigureOut">
              <a:rPr lang="es-ES" smtClean="0"/>
              <a:t>26/07/2018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1384-5076-4B56-9599-9D1E53302D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5625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BA650-CC41-4A88-86CD-3DB6598D2E6B}" type="datetimeFigureOut">
              <a:rPr lang="es-ES" smtClean="0"/>
              <a:t>26/07/2018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1384-5076-4B56-9599-9D1E53302D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9469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BA650-CC41-4A88-86CD-3DB6598D2E6B}" type="datetimeFigureOut">
              <a:rPr lang="es-ES" smtClean="0"/>
              <a:t>26/07/2018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1384-5076-4B56-9599-9D1E53302D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3938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BA650-CC41-4A88-86CD-3DB6598D2E6B}" type="datetimeFigureOut">
              <a:rPr lang="es-ES" smtClean="0"/>
              <a:t>26/07/2018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1384-5076-4B56-9599-9D1E53302D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4320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BA650-CC41-4A88-86CD-3DB6598D2E6B}" type="datetimeFigureOut">
              <a:rPr lang="es-ES" smtClean="0"/>
              <a:t>26/07/2018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1384-5076-4B56-9599-9D1E53302D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4068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BA650-CC41-4A88-86CD-3DB6598D2E6B}" type="datetimeFigureOut">
              <a:rPr lang="es-ES" smtClean="0"/>
              <a:t>26/07/2018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1384-5076-4B56-9599-9D1E53302D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92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BA650-CC41-4A88-86CD-3DB6598D2E6B}" type="datetimeFigureOut">
              <a:rPr lang="es-ES" smtClean="0"/>
              <a:t>26/07/2018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1384-5076-4B56-9599-9D1E53302D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14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BA650-CC41-4A88-86CD-3DB6598D2E6B}" type="datetimeFigureOut">
              <a:rPr lang="es-ES" smtClean="0"/>
              <a:t>26/07/2018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1384-5076-4B56-9599-9D1E53302D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5136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BA650-CC41-4A88-86CD-3DB6598D2E6B}" type="datetimeFigureOut">
              <a:rPr lang="es-ES" smtClean="0"/>
              <a:t>26/07/2018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1384-5076-4B56-9599-9D1E53302D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4483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BA650-CC41-4A88-86CD-3DB6598D2E6B}" type="datetimeFigureOut">
              <a:rPr lang="es-ES" smtClean="0"/>
              <a:t>26/07/2018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1384-5076-4B56-9599-9D1E53302D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2627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BA650-CC41-4A88-86CD-3DB6598D2E6B}" type="datetimeFigureOut">
              <a:rPr lang="es-ES" smtClean="0"/>
              <a:t>26/07/2018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31384-5076-4B56-9599-9D1E53302D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3419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JANDRODUR\Desktop\FOTOS PARA SILVIA\20170508_1319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1" y="188640"/>
            <a:ext cx="2718516" cy="2038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331640" y="306896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ANTES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5724128" y="303669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DESPUES</a:t>
            </a:r>
            <a:endParaRPr lang="es-ES" dirty="0"/>
          </a:p>
        </p:txBody>
      </p:sp>
      <p:pic>
        <p:nvPicPr>
          <p:cNvPr id="1027" name="Picture 3" descr="C:\Users\ALEJANDRODUR\Desktop\FOTOS PARA SILVIA\IMG_36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339" y="209065"/>
            <a:ext cx="230425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1627991" y="647262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ANTES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6020479" y="6440355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DESPUES</a:t>
            </a:r>
            <a:endParaRPr lang="es-E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478" y="209065"/>
            <a:ext cx="1134787" cy="201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Users\ALEJANDRODUR\Desktop\FOTOS PARA SILVIA\IMG_311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718613" y="533839"/>
            <a:ext cx="2767856" cy="2075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LEJANDRODUR\Desktop\FOTOS PARA SILVIA\IMG_311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48362" y="3952401"/>
            <a:ext cx="2459016" cy="184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LEJANDRODUR\Desktop\FOTOS PARA SILVIA\IMG_376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611" y="3853094"/>
            <a:ext cx="3479265" cy="195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055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331640" y="306896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ANTES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5724128" y="303669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DESPUES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1627991" y="647262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ANTES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6020479" y="6440355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DESPUES</a:t>
            </a:r>
            <a:endParaRPr lang="es-ES" dirty="0"/>
          </a:p>
        </p:txBody>
      </p:sp>
      <p:pic>
        <p:nvPicPr>
          <p:cNvPr id="2050" name="Picture 2" descr="C:\Users\ALEJANDRODUR\Desktop\FOTOS PARA SILVIA\IMG-20170602-WA00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69" y="548680"/>
            <a:ext cx="3442973" cy="193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LEJANDRODUR\Desktop\FOTOS PARA SILVIA\IMG-20170602-WA00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46" y="3861048"/>
            <a:ext cx="4205017" cy="2365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LEJANDRODUR\Desktop\FOTOS PARA SILVIA\IMG_439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90720"/>
            <a:ext cx="3199904" cy="239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LEJANDRODUR\Desktop\FOTOS PARA SILVIA\IMG_066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691" y="548680"/>
            <a:ext cx="3009106" cy="225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0654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331640" y="306896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ANTES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5724128" y="303669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DESPUES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1627991" y="647262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ANTES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6020479" y="6440355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DESPUES</a:t>
            </a:r>
            <a:endParaRPr lang="es-ES" dirty="0"/>
          </a:p>
        </p:txBody>
      </p:sp>
      <p:pic>
        <p:nvPicPr>
          <p:cNvPr id="3074" name="Picture 2" descr="C:\Users\ALEJANDRODUR\Desktop\FOTOS PARA SILVIA\IMG_284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9" r="12171"/>
          <a:stretch/>
        </p:blipFill>
        <p:spPr bwMode="auto">
          <a:xfrm>
            <a:off x="977462" y="351959"/>
            <a:ext cx="2738761" cy="2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LEJANDRODUR\Desktop\FOTOS PARA SILVIA\IMG_06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665" y="351959"/>
            <a:ext cx="3417158" cy="256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LEJANDRODUR\Desktop\FOTOS PARA SILVIA\IMG_28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02" y="3999622"/>
            <a:ext cx="3153480" cy="2365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660" y="3976338"/>
            <a:ext cx="3033163" cy="2274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0962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331640" y="306896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ANTES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5724128" y="303669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DESPUES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1627991" y="647262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ANTES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6020479" y="6440355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DESPUES</a:t>
            </a:r>
            <a:endParaRPr lang="es-ES" dirty="0"/>
          </a:p>
        </p:txBody>
      </p:sp>
      <p:pic>
        <p:nvPicPr>
          <p:cNvPr id="4098" name="Picture 2" descr="C:\Users\ALEJANDRODUR\Desktop\FOTOS PARA SILVIA\IMG_36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28" y="339352"/>
            <a:ext cx="3447456" cy="2585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LEJANDRODUR\Desktop\FOTOS PARA SILVIA\IMG_376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279" y="669168"/>
            <a:ext cx="3423929" cy="192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LEJANDRODUR\Desktop\FOTOS PARA SILVIA\IMG_284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97" y="3494283"/>
            <a:ext cx="3488587" cy="261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ALEJANDRODUR\Desktop\FOTOS PARA SILVIA\IMG_066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6" t="1254" r="17965" b="18732"/>
          <a:stretch/>
        </p:blipFill>
        <p:spPr bwMode="auto">
          <a:xfrm>
            <a:off x="5220072" y="3573016"/>
            <a:ext cx="332217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072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331640" y="306896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ANTES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5724128" y="303669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DESPUES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1627991" y="647262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ANTES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6020479" y="6440355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DESPUES</a:t>
            </a:r>
            <a:endParaRPr lang="es-ES" dirty="0"/>
          </a:p>
        </p:txBody>
      </p:sp>
      <p:pic>
        <p:nvPicPr>
          <p:cNvPr id="5122" name="Picture 2" descr="C:\Users\ALEJANDRODUR\Desktop\FOTOS PARA SILVIA\IMG_28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25" y="275899"/>
            <a:ext cx="3681061" cy="2760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041" y="275899"/>
            <a:ext cx="3418387" cy="2563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82889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20</Words>
  <Application>Microsoft Office PowerPoint</Application>
  <PresentationFormat>Presentación en pantalla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ALEJANDRODUR</dc:creator>
  <cp:lastModifiedBy>ALEJANDRODUR</cp:lastModifiedBy>
  <cp:revision>7</cp:revision>
  <dcterms:created xsi:type="dcterms:W3CDTF">2018-07-26T17:11:59Z</dcterms:created>
  <dcterms:modified xsi:type="dcterms:W3CDTF">2018-07-26T18:00:52Z</dcterms:modified>
</cp:coreProperties>
</file>