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C5E57-5939-45F7-A02B-70CDA1B51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4F1A4C-3911-4BB9-87F5-282A2D874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8A18B-54A2-4EE2-A0DF-8128ECF0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29672-0DA2-416A-AA3C-70AD8334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A47E7-391B-4D25-83B0-F8E08BE3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3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8B6AA-7145-4FD3-BE22-FB9F7B23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BE2FD4-59EE-4E64-932B-A31D2BC97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8B8EE-B3AA-4AE8-83F8-6C65599D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D01BD-6C98-4A0A-B97F-19487FE9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09B26-703F-4B32-9189-EF4523F5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1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9E0F23-E383-4153-8056-4239BF2E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33EDC4-4D3C-42F7-BF5D-34215EF88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42C8C-0E3D-4401-9593-D35B8271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9C623-4C3A-4564-A5C5-AB96025E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5ECEB-28EA-45FE-BE74-BD10A49E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39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4623C-796A-47D2-AEE8-1337115F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5EEF2-61F8-41FB-A414-DF422A8AC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B4EDA1-E484-44F5-947F-B794A511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7A053A-2C44-4446-8B8F-B459C31C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63CC0-FC2B-458E-A133-81B97D8E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23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682EF-763A-4640-84DA-60B6C09F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1DB9E-3AF1-4ECD-9D5A-5FFDF185B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AE3D2-BDD7-487F-A469-98F118E7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CB439-CC68-4B04-8883-691343C1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D0723-B7F4-4D74-8ACC-E86C77DB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67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647D3-0343-4870-91F1-D7C8D4C5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31024-2A79-4C7C-82A7-9EE030BAA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5FACAB-2DE2-48C3-BC95-37FF3BBF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654F64-6859-4F6A-8999-3314FAED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8CB7C7-EC28-41E9-99FB-0A4CCC56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A8AAD-4D4E-4B2A-917E-45C215E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34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7A4-CB74-474D-9286-63157D2D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603135-501F-4744-9BA0-B9F7252E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19833E-8BD6-4E04-A18D-5D6867E4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4E8657-04B7-44AF-9F4A-0948746D3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D3790C-16DC-4CA8-AF48-1CA68C36C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3D37FF-2315-4E9F-8F66-0BDA0163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2E6BE1-3AE9-4D1D-AD55-7283A864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6461EF-7682-4DD3-99EA-E80F54F6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76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59EB0-E9E5-4971-9E56-BA387E44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5A9F2E-8B5F-46CC-B954-68017C6A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D8EACA-A4A4-417B-A3C3-1E22FAE4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B8543F-4058-45AC-BA91-AA85CBDE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93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F0C2EF-EE72-4BE5-A71E-7ADE7562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010109-6DA0-466B-A775-480D76CF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760BF5-4EF1-4F23-A40A-CA94BDD7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12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2606E-096C-4B20-8FEA-491D70F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CD58A-2B6D-469D-B43A-BA0AE9D2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0223A-C5E8-4EAC-99E1-A3841070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E351E-E979-4A92-AC58-2BEF0B46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384ADB-1E65-4CE7-921A-5CF282CC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42D3CC-3092-4018-9814-B77E19FF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4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34524-F451-4E9E-B436-7BBB0261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A8056D-18A0-4190-94D1-6CBC42127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2A9C4B-1667-4189-BB9D-780EEE1A2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D190CD-ACD3-4243-A9C6-21D73FCC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4F1065-31AD-4CD9-A639-05A5EC04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1A47C-280D-4DDB-A53B-B4C6A26A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63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C3B66F-B473-4F80-B62F-24F0C9F1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B5C3B6-8D38-42E0-ADB6-31688DDDE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914A8-A30B-4073-B12F-34EA026B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CAAC-7924-4C8E-A62D-692940DA0FAC}" type="datetimeFigureOut">
              <a:rPr lang="es-MX" smtClean="0"/>
              <a:t>20/08/2018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78256-2C24-42EA-8D35-A51B96E41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2A69-E7B7-447B-86BA-5D3DA0059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F1DF-1355-4D02-A8C5-861F2FCB5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7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5E4585-FC7A-492A-A3C6-075400B1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9F2A80-E707-4E4C-BE87-3860618E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66EB2F-58C5-478C-8809-3FAA61A6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202E03-FB0D-46CF-963F-E1F93BD9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A287DB-0ADC-4636-A4B1-14C2FD519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78C473-BE6C-4436-ABD3-80F72FB7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15FA14-F5A6-4FDF-8E83-CD27DC73F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F72A37-CA19-4EB1-BE02-2FA8BCD1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2018-08-20T21:02:48Z</dcterms:created>
  <dcterms:modified xsi:type="dcterms:W3CDTF">2018-08-20T23:32:07Z</dcterms:modified>
</cp:coreProperties>
</file>