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4" r:id="rId2"/>
    <p:sldId id="373" r:id="rId3"/>
  </p:sldIdLst>
  <p:sldSz cx="9144000" cy="6858000" type="screen4x3"/>
  <p:notesSz cx="7086600" cy="9428163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9966"/>
    <a:srgbClr val="0066FF"/>
    <a:srgbClr val="3F9197"/>
    <a:srgbClr val="CCECFF"/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7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66" tIns="47183" rIns="94366" bIns="4718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100" y="0"/>
            <a:ext cx="3070860" cy="47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66" tIns="47183" rIns="94366" bIns="4718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55119"/>
            <a:ext cx="3070860" cy="47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66" tIns="47183" rIns="94366" bIns="4718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100" y="8955119"/>
            <a:ext cx="3070860" cy="47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66" tIns="47183" rIns="94366" bIns="4718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D5FAC69-0BE3-44AB-826B-08E3F2CC665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3693859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7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66" tIns="47183" rIns="94366" bIns="4718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4100" y="0"/>
            <a:ext cx="3070860" cy="47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66" tIns="47183" rIns="94366" bIns="4718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706438"/>
            <a:ext cx="4714875" cy="35369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660" y="4478378"/>
            <a:ext cx="5669280" cy="4242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66" tIns="47183" rIns="94366" bIns="471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55119"/>
            <a:ext cx="3070860" cy="47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66" tIns="47183" rIns="94366" bIns="4718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4100" y="8955119"/>
            <a:ext cx="3070860" cy="47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66" tIns="47183" rIns="94366" bIns="4718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5F5915F-1659-4B86-812B-17BA70F7490E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211274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meg_logo_certificacion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79512" y="4221088"/>
            <a:ext cx="936178" cy="83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ogo_vive[1]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79512" y="1052736"/>
            <a:ext cx="93610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logo jalisco 01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07505" y="188640"/>
            <a:ext cx="100811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SINTESIS 30 JUN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1916832"/>
            <a:ext cx="1259632" cy="936625"/>
          </a:xfrm>
          <a:prstGeom prst="rect">
            <a:avLst/>
          </a:prstGeom>
          <a:noFill/>
        </p:spPr>
      </p:pic>
      <p:pic>
        <p:nvPicPr>
          <p:cNvPr id="6" name="5 Imagen"/>
          <p:cNvPicPr/>
          <p:nvPr userDrawn="1"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79512" y="2924944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555875" y="4437063"/>
            <a:ext cx="6121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s-MX" sz="2800" b="1" dirty="0" smtClean="0">
                <a:solidFill>
                  <a:schemeClr val="accent2"/>
                </a:solidFill>
                <a:latin typeface="Candara" pitchFamily="34" charset="0"/>
              </a:rPr>
              <a:t>Presupuesto por Procesos</a:t>
            </a:r>
            <a:endParaRPr lang="es-MX" sz="2800" b="1" dirty="0">
              <a:solidFill>
                <a:schemeClr val="accent2"/>
              </a:solidFill>
              <a:latin typeface="Candara" pitchFamily="34" charset="0"/>
            </a:endParaRPr>
          </a:p>
          <a:p>
            <a:pPr algn="r"/>
            <a:r>
              <a:rPr lang="es-MX" sz="2800" b="1" dirty="0">
                <a:solidFill>
                  <a:schemeClr val="accent2"/>
                </a:solidFill>
                <a:latin typeface="Candara" pitchFamily="34" charset="0"/>
              </a:rPr>
              <a:t>Junta </a:t>
            </a:r>
            <a:r>
              <a:rPr lang="es-MX" sz="2800" b="1" dirty="0" smtClean="0">
                <a:solidFill>
                  <a:schemeClr val="accent2"/>
                </a:solidFill>
                <a:latin typeface="Candara" pitchFamily="34" charset="0"/>
              </a:rPr>
              <a:t> de </a:t>
            </a:r>
            <a:r>
              <a:rPr lang="es-MX" sz="2800" b="1" dirty="0">
                <a:solidFill>
                  <a:schemeClr val="accent2"/>
                </a:solidFill>
                <a:latin typeface="Candara" pitchFamily="34" charset="0"/>
              </a:rPr>
              <a:t>Gobierno </a:t>
            </a:r>
          </a:p>
          <a:p>
            <a:pPr algn="r"/>
            <a:endParaRPr lang="es-MX" sz="2800" b="1" dirty="0">
              <a:solidFill>
                <a:schemeClr val="accent2"/>
              </a:solidFill>
              <a:latin typeface="Candara" pitchFamily="34" charset="0"/>
            </a:endParaRPr>
          </a:p>
          <a:p>
            <a:pPr algn="r"/>
            <a:r>
              <a:rPr lang="es-MX" sz="2800" b="1" dirty="0" smtClean="0">
                <a:solidFill>
                  <a:schemeClr val="accent2"/>
                </a:solidFill>
                <a:latin typeface="Candara" pitchFamily="34" charset="0"/>
              </a:rPr>
              <a:t>25 de febrero 2011.</a:t>
            </a:r>
            <a:endParaRPr lang="es-ES" sz="2800" b="1" dirty="0">
              <a:solidFill>
                <a:schemeClr val="accent2"/>
              </a:solidFill>
              <a:latin typeface="Candara" pitchFamily="34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l="10872" t="18512" r="13086" b="63780"/>
          <a:stretch>
            <a:fillRect/>
          </a:stretch>
        </p:blipFill>
        <p:spPr bwMode="auto">
          <a:xfrm>
            <a:off x="2411760" y="0"/>
            <a:ext cx="6336704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571" name="Group 59"/>
          <p:cNvGraphicFramePr>
            <a:graphicFrameLocks noGrp="1"/>
          </p:cNvGraphicFramePr>
          <p:nvPr>
            <p:ph type="tbl" idx="1"/>
          </p:nvPr>
        </p:nvGraphicFramePr>
        <p:xfrm>
          <a:off x="1539851" y="1628800"/>
          <a:ext cx="6848573" cy="3672408"/>
        </p:xfrm>
        <a:graphic>
          <a:graphicData uri="http://schemas.openxmlformats.org/drawingml/2006/table">
            <a:tbl>
              <a:tblPr/>
              <a:tblGrid>
                <a:gridCol w="1149906"/>
                <a:gridCol w="2803383"/>
                <a:gridCol w="1737171"/>
                <a:gridCol w="1158113"/>
              </a:tblGrid>
              <a:tr h="4554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Proceso </a:t>
                      </a:r>
                      <a:endParaRPr kumimoji="0" lang="es-E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bg1">
                            <a:lumMod val="85000"/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lumMod val="85000"/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lumMod val="8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Descripción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bg1">
                            <a:lumMod val="85000"/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lumMod val="85000"/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lumMod val="8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ndara" pitchFamily="34" charset="0"/>
                        </a:rPr>
                        <a:t>IMPORTE</a:t>
                      </a:r>
                      <a:endParaRPr kumimoji="0" lang="es-E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bg1">
                            <a:lumMod val="85000"/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lumMod val="85000"/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lumMod val="8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ndara" pitchFamily="34" charset="0"/>
                        </a:rPr>
                        <a:t>Porcentaje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bg1">
                            <a:lumMod val="85000"/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lumMod val="85000"/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lumMod val="8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8162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ndara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ndara" pitchFamily="34" charset="0"/>
                        </a:rPr>
                        <a:t>Desarrollo de la Equidad de Genero 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 kern="1200" dirty="0" smtClean="0">
                          <a:solidFill>
                            <a:schemeClr val="accent2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 4,667,835.</a:t>
                      </a:r>
                      <a:endParaRPr lang="es-ES" sz="1600" b="0" i="0" u="none" strike="noStrike" kern="1200" dirty="0">
                        <a:solidFill>
                          <a:schemeClr val="accent2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24%</a:t>
                      </a:r>
                      <a:endParaRPr kumimoji="0" lang="es-ES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2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ndara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ndara" pitchFamily="34" charset="0"/>
                        </a:rPr>
                        <a:t>Política Publica con enfoque de genero 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 kern="1200" dirty="0" smtClean="0">
                          <a:solidFill>
                            <a:schemeClr val="accent2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 5,919,175.</a:t>
                      </a:r>
                      <a:endParaRPr lang="es-ES" sz="1600" b="0" i="0" u="none" strike="noStrike" kern="1200" dirty="0">
                        <a:solidFill>
                          <a:schemeClr val="accent2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31%</a:t>
                      </a:r>
                      <a:endParaRPr kumimoji="0" lang="es-ES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5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ndara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ndara" pitchFamily="34" charset="0"/>
                        </a:rPr>
                        <a:t>Vida Sin violencia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 kern="1200" dirty="0">
                          <a:solidFill>
                            <a:schemeClr val="accent2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   </a:t>
                      </a:r>
                      <a:r>
                        <a:rPr lang="es-ES" sz="1600" b="0" i="0" u="none" strike="noStrike" kern="1200" dirty="0" smtClean="0">
                          <a:solidFill>
                            <a:schemeClr val="accent2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 5,661,025.</a:t>
                      </a:r>
                      <a:endParaRPr lang="es-ES" sz="1600" b="0" i="0" u="none" strike="noStrike" kern="1200" dirty="0">
                        <a:solidFill>
                          <a:schemeClr val="accent2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30%</a:t>
                      </a:r>
                      <a:endParaRPr kumimoji="0" lang="es-ES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92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ndara" pitchFamily="34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ndara" pitchFamily="34" charset="0"/>
                        </a:rPr>
                        <a:t>Fortalecimiento Institucional 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 kern="1200" dirty="0" smtClean="0">
                          <a:solidFill>
                            <a:schemeClr val="accent2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2,979,020. </a:t>
                      </a:r>
                      <a:endParaRPr lang="es-ES" sz="1600" b="0" i="0" u="none" strike="noStrike" kern="1200" dirty="0">
                        <a:solidFill>
                          <a:schemeClr val="accent2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15%</a:t>
                      </a:r>
                      <a:endParaRPr kumimoji="0" lang="es-ES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95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1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ndara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1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0" i="0" u="none" strike="noStrike" kern="1200" dirty="0" smtClean="0">
                          <a:solidFill>
                            <a:schemeClr val="accent2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19,227,055</a:t>
                      </a:r>
                      <a:endParaRPr lang="es-ES" sz="1600" b="0" i="0" u="none" strike="noStrike" kern="1200" dirty="0">
                        <a:solidFill>
                          <a:schemeClr val="accent2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1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ndara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1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3707904" y="764704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/>
              <a:t>PRESUPUESTO POR  PROCESO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2511</TotalTime>
  <Words>62</Words>
  <Application>Microsoft Office PowerPoint</Application>
  <PresentationFormat>Presentación en pantalla (4:3)</PresentationFormat>
  <Paragraphs>28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Diapositiva 1</vt:lpstr>
      <vt:lpstr>Diapositiva 2</vt:lpstr>
    </vt:vector>
  </TitlesOfParts>
  <Company>IJM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Socorro perez</dc:creator>
  <cp:lastModifiedBy> </cp:lastModifiedBy>
  <cp:revision>336</cp:revision>
  <dcterms:created xsi:type="dcterms:W3CDTF">2006-01-09T03:56:09Z</dcterms:created>
  <dcterms:modified xsi:type="dcterms:W3CDTF">2014-01-10T19:15:47Z</dcterms:modified>
</cp:coreProperties>
</file>