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799E-780D-40A4-B458-2EF02A711942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26D3-4E94-4A32-9772-78914C07A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28596" y="571480"/>
            <a:ext cx="392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Capítulos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500034" y="928670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9885367"/>
              </p:ext>
            </p:extLst>
          </p:nvPr>
        </p:nvGraphicFramePr>
        <p:xfrm>
          <a:off x="857224" y="1785927"/>
          <a:ext cx="7877251" cy="3340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2"/>
                <a:gridCol w="3214710"/>
                <a:gridCol w="1928826"/>
                <a:gridCol w="1376393"/>
              </a:tblGrid>
              <a:tr h="4028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Capitulo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Descripción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IMPORTE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</a:tr>
              <a:tr h="40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SERVICIOS PERSONALES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17,923,593</a:t>
                      </a:r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87%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8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MATERIALES Y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SUMINISTROS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494,197</a:t>
                      </a:r>
                      <a:endParaRPr lang="es-ES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2%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78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SERVICIOS GENERALES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2,024,773</a:t>
                      </a:r>
                      <a:endParaRPr lang="es-ES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10%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14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BIENES MUEBLES E INMUEBLES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132,931</a:t>
                      </a:r>
                      <a:endParaRPr lang="es-ES" sz="2000" b="1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25948">
                <a:tc>
                  <a:txBody>
                    <a:bodyPr/>
                    <a:lstStyle/>
                    <a:p>
                      <a:pPr algn="ctr" fontAlgn="ctr"/>
                      <a:endParaRPr lang="es-MX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20,575,494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s-E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2</cp:revision>
  <dcterms:created xsi:type="dcterms:W3CDTF">2014-04-02T17:56:33Z</dcterms:created>
  <dcterms:modified xsi:type="dcterms:W3CDTF">2014-04-04T17:22:21Z</dcterms:modified>
</cp:coreProperties>
</file>