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64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99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48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54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727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66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64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29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3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89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3F4B7-3539-4AA6-BE81-F15091C7AAD0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B29FB-5892-4B0F-ABA9-9B1A23086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99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925660" y="41104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H.AYUNTAMIENTO DE QUITUPAN</a:t>
            </a:r>
          </a:p>
          <a:p>
            <a:pPr algn="ctr"/>
            <a:r>
              <a:rPr lang="es-ES" dirty="0" smtClean="0"/>
              <a:t>2015-2018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635896" y="1147928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PRESIDENTE MUNICIPAL</a:t>
            </a:r>
          </a:p>
          <a:p>
            <a:pPr algn="ctr"/>
            <a:r>
              <a:rPr lang="es-ES" sz="800" b="1" dirty="0" smtClean="0"/>
              <a:t>C. Efrén Cervantes Sandoval</a:t>
            </a:r>
            <a:endParaRPr lang="es-ES" sz="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982766" y="202019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905996" y="1845672"/>
            <a:ext cx="175423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Secretario General</a:t>
            </a:r>
          </a:p>
          <a:p>
            <a:pPr algn="ctr"/>
            <a:r>
              <a:rPr lang="es-ES" sz="800" b="1" dirty="0" smtClean="0"/>
              <a:t>Ing. Rogelio Contreras Godoy</a:t>
            </a:r>
            <a:endParaRPr lang="es-ES" sz="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423250" y="1845672"/>
            <a:ext cx="175423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Sindico Municipal</a:t>
            </a:r>
          </a:p>
          <a:p>
            <a:pPr algn="ctr"/>
            <a:r>
              <a:rPr lang="es-ES" sz="800" b="1" dirty="0" smtClean="0"/>
              <a:t>Lic. Elida </a:t>
            </a:r>
            <a:r>
              <a:rPr lang="es-ES" sz="800" b="1" dirty="0" err="1" smtClean="0"/>
              <a:t>Celene</a:t>
            </a:r>
            <a:r>
              <a:rPr lang="es-ES" sz="800" b="1" dirty="0" smtClean="0"/>
              <a:t> López Andrade</a:t>
            </a:r>
            <a:endParaRPr lang="es-ES" sz="800" b="1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4535996" y="1464995"/>
            <a:ext cx="23450" cy="109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"/>
          <p:cNvCxnSpPr>
            <a:stCxn id="8" idx="1"/>
          </p:cNvCxnSpPr>
          <p:nvPr/>
        </p:nvCxnSpPr>
        <p:spPr>
          <a:xfrm flipH="1">
            <a:off x="4206902" y="2014949"/>
            <a:ext cx="699094" cy="52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>
            <a:off x="4559446" y="2693550"/>
            <a:ext cx="1" cy="73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535548" y="2996134"/>
            <a:ext cx="204180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Oficial Mayor</a:t>
            </a:r>
          </a:p>
          <a:p>
            <a:pPr algn="ctr"/>
            <a:r>
              <a:rPr lang="es-ES" sz="800" b="1" dirty="0" err="1" smtClean="0"/>
              <a:t>Lcp</a:t>
            </a:r>
            <a:r>
              <a:rPr lang="es-ES" sz="800" b="1" dirty="0" smtClean="0"/>
              <a:t>. María Encarnación Romero García</a:t>
            </a:r>
            <a:endParaRPr lang="es-ES" sz="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717716" y="3564802"/>
            <a:ext cx="175423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Secretario Particular de Presidencia </a:t>
            </a:r>
          </a:p>
          <a:p>
            <a:pPr algn="ctr"/>
            <a:r>
              <a:rPr lang="es-ES" sz="800" b="1" dirty="0" smtClean="0"/>
              <a:t>Lic. José de Jesús Morales Barragán</a:t>
            </a:r>
            <a:endParaRPr lang="es-ES" sz="8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644008" y="3560988"/>
            <a:ext cx="175423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Encargado de Hacienda Municipal </a:t>
            </a:r>
          </a:p>
          <a:p>
            <a:pPr algn="ctr"/>
            <a:r>
              <a:rPr lang="es-ES" sz="800" b="1" dirty="0" smtClean="0"/>
              <a:t>Ing. </a:t>
            </a:r>
            <a:r>
              <a:rPr lang="es-ES" sz="800" b="1" dirty="0" err="1" smtClean="0"/>
              <a:t>Jetsan</a:t>
            </a:r>
            <a:r>
              <a:rPr lang="es-ES" sz="800" b="1" dirty="0" smtClean="0"/>
              <a:t> Orozco Jiménez</a:t>
            </a:r>
            <a:endParaRPr lang="es-ES" sz="800" b="1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3731236" y="3433864"/>
            <a:ext cx="16329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3731236" y="3429000"/>
            <a:ext cx="0" cy="135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364205" y="3433864"/>
            <a:ext cx="0" cy="129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878134" y="2582583"/>
            <a:ext cx="142223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Juez Municipal</a:t>
            </a:r>
          </a:p>
          <a:p>
            <a:pPr algn="ctr"/>
            <a:r>
              <a:rPr lang="es-ES" sz="800" b="1" dirty="0" smtClean="0"/>
              <a:t>Lic. Sergio Alejandro </a:t>
            </a:r>
            <a:r>
              <a:rPr lang="es-ES" sz="800" b="1" dirty="0" err="1" smtClean="0"/>
              <a:t>Soule</a:t>
            </a:r>
            <a:r>
              <a:rPr lang="es-ES" sz="800" b="1" dirty="0" smtClean="0"/>
              <a:t> Mujica</a:t>
            </a:r>
          </a:p>
          <a:p>
            <a:pPr algn="ctr"/>
            <a:endParaRPr lang="es-ES" sz="8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67544" y="4437112"/>
            <a:ext cx="17542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Dir. De Cultura </a:t>
            </a:r>
          </a:p>
          <a:p>
            <a:pPr algn="ctr"/>
            <a:r>
              <a:rPr lang="es-ES" sz="800" b="1" dirty="0" smtClean="0"/>
              <a:t>Lic. Fabio Rojas Valerio</a:t>
            </a:r>
          </a:p>
          <a:p>
            <a:pPr algn="ctr"/>
            <a:endParaRPr lang="es-ES" sz="8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368505" y="4437112"/>
            <a:ext cx="17542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err="1" smtClean="0"/>
              <a:t>Dira</a:t>
            </a:r>
            <a:r>
              <a:rPr lang="es-ES" sz="800" b="1" dirty="0" smtClean="0"/>
              <a:t>. Educación </a:t>
            </a:r>
          </a:p>
          <a:p>
            <a:pPr algn="ctr"/>
            <a:r>
              <a:rPr lang="es-ES" sz="800" b="1" dirty="0" smtClean="0"/>
              <a:t>C. </a:t>
            </a:r>
            <a:r>
              <a:rPr lang="es-ES" sz="800" b="1" dirty="0" err="1" smtClean="0"/>
              <a:t>Becky</a:t>
            </a:r>
            <a:r>
              <a:rPr lang="es-ES" sz="800" b="1" dirty="0" smtClean="0"/>
              <a:t> </a:t>
            </a:r>
            <a:r>
              <a:rPr lang="es-ES" sz="800" b="1" dirty="0" err="1" smtClean="0"/>
              <a:t>Anne</a:t>
            </a:r>
            <a:r>
              <a:rPr lang="es-ES" sz="800" b="1" dirty="0" smtClean="0"/>
              <a:t> Oliveros Valdovinos</a:t>
            </a:r>
          </a:p>
          <a:p>
            <a:pPr algn="ctr"/>
            <a:endParaRPr lang="es-ES" sz="8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210816" y="4428684"/>
            <a:ext cx="17542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err="1" smtClean="0"/>
              <a:t>Dira</a:t>
            </a:r>
            <a:r>
              <a:rPr lang="es-ES" sz="800" b="1" dirty="0" smtClean="0"/>
              <a:t>. Promoción Económica</a:t>
            </a:r>
          </a:p>
          <a:p>
            <a:pPr algn="ctr"/>
            <a:r>
              <a:rPr lang="es-ES" sz="800" b="1" dirty="0" smtClean="0"/>
              <a:t>L.I. Sara Elena Dimas Hernández</a:t>
            </a:r>
          </a:p>
          <a:p>
            <a:pPr algn="ctr"/>
            <a:endParaRPr lang="es-ES" sz="8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6075985" y="4428684"/>
            <a:ext cx="17542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Dir. Obras Publicas</a:t>
            </a:r>
          </a:p>
          <a:p>
            <a:pPr algn="ctr"/>
            <a:r>
              <a:rPr lang="es-ES" sz="800" b="1" dirty="0" smtClean="0"/>
              <a:t>Arq. Jesús Ismael Magaña Castañeda </a:t>
            </a:r>
          </a:p>
          <a:p>
            <a:pPr algn="ctr"/>
            <a:r>
              <a:rPr lang="es-ES" sz="800" b="1" dirty="0" smtClean="0"/>
              <a:t>  </a:t>
            </a:r>
            <a:endParaRPr lang="es-ES" sz="8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11560" y="2582582"/>
            <a:ext cx="126657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Dir. Jurídico Lic. Francisco Javier García Novoa</a:t>
            </a:r>
          </a:p>
          <a:p>
            <a:pPr algn="ctr"/>
            <a:endParaRPr lang="es-ES" sz="800" b="1" dirty="0"/>
          </a:p>
          <a:p>
            <a:pPr algn="ctr"/>
            <a:endParaRPr lang="es-ES" sz="800" b="1" dirty="0" smtClean="0"/>
          </a:p>
        </p:txBody>
      </p:sp>
      <p:sp>
        <p:nvSpPr>
          <p:cNvPr id="25" name="24 CuadroTexto"/>
          <p:cNvSpPr txBox="1"/>
          <p:nvPr/>
        </p:nvSpPr>
        <p:spPr>
          <a:xfrm>
            <a:off x="467544" y="4898777"/>
            <a:ext cx="174982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800" b="1" dirty="0" smtClean="0"/>
              <a:t>Coord. Comunicación Social</a:t>
            </a:r>
          </a:p>
          <a:p>
            <a:pPr algn="ctr"/>
            <a:r>
              <a:rPr lang="es-ES" sz="800" b="1" dirty="0" smtClean="0"/>
              <a:t>Diseño  </a:t>
            </a:r>
          </a:p>
          <a:p>
            <a:pPr algn="ctr"/>
            <a:r>
              <a:rPr lang="es-ES" sz="800" b="1" dirty="0" smtClean="0"/>
              <a:t>C. Luis Alberto Pérez Vargas </a:t>
            </a:r>
          </a:p>
          <a:p>
            <a:pPr algn="ctr"/>
            <a:r>
              <a:rPr lang="es-ES" sz="800" b="1" dirty="0" smtClean="0"/>
              <a:t> </a:t>
            </a:r>
            <a:endParaRPr lang="es-ES" sz="8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364091" y="4908977"/>
            <a:ext cx="17542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Dir. De Ecología</a:t>
            </a:r>
          </a:p>
          <a:p>
            <a:pPr algn="ctr"/>
            <a:r>
              <a:rPr lang="es-ES" sz="800" b="1" dirty="0" smtClean="0"/>
              <a:t>C. Feliciano Barragán Valencia</a:t>
            </a:r>
          </a:p>
          <a:p>
            <a:pPr algn="ctr"/>
            <a:endParaRPr lang="es-ES" sz="8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215369" y="4908977"/>
            <a:ext cx="175423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Auxiliar de Promoción Económica</a:t>
            </a:r>
          </a:p>
          <a:p>
            <a:pPr algn="ctr"/>
            <a:r>
              <a:rPr lang="es-ES" sz="800" b="1" dirty="0" smtClean="0"/>
              <a:t>Y Comercialización </a:t>
            </a:r>
          </a:p>
          <a:p>
            <a:pPr algn="ctr"/>
            <a:r>
              <a:rPr lang="es-ES" sz="800" b="1" dirty="0" err="1" smtClean="0"/>
              <a:t>Lae</a:t>
            </a:r>
            <a:r>
              <a:rPr lang="es-ES" sz="800" b="1" dirty="0" smtClean="0"/>
              <a:t>. María Hortensia Valdovinos López </a:t>
            </a:r>
          </a:p>
          <a:p>
            <a:pPr algn="ctr"/>
            <a:endParaRPr lang="es-ES" sz="8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4207718" y="5461721"/>
            <a:ext cx="17542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Coord. Comunicación Social Fotografía </a:t>
            </a:r>
          </a:p>
          <a:p>
            <a:pPr algn="ctr"/>
            <a:r>
              <a:rPr lang="es-ES" sz="800" b="1" dirty="0" smtClean="0"/>
              <a:t>Lic. Carlos Ortega </a:t>
            </a:r>
            <a:r>
              <a:rPr lang="es-ES" sz="800" b="1" dirty="0" err="1" smtClean="0"/>
              <a:t>Ceron</a:t>
            </a:r>
            <a:endParaRPr lang="es-ES" sz="800" b="1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4559446" y="3433864"/>
            <a:ext cx="0" cy="715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2627784" y="2384884"/>
            <a:ext cx="0" cy="180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344662" y="2384884"/>
            <a:ext cx="0" cy="1976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344662" y="2389530"/>
            <a:ext cx="12831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2430450" y="2184226"/>
            <a:ext cx="0" cy="2006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1344662" y="4113076"/>
            <a:ext cx="5630495" cy="36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6975157" y="4149080"/>
            <a:ext cx="0" cy="2796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1344662" y="4103521"/>
            <a:ext cx="0" cy="2987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20" idx="3"/>
            <a:endCxn id="21" idx="1"/>
          </p:cNvCxnSpPr>
          <p:nvPr/>
        </p:nvCxnSpPr>
        <p:spPr>
          <a:xfrm>
            <a:off x="2221780" y="4667945"/>
            <a:ext cx="1467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2217366" y="5157407"/>
            <a:ext cx="1467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111829" y="4782627"/>
            <a:ext cx="989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4122741" y="5191164"/>
            <a:ext cx="1467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4264229" y="4935027"/>
            <a:ext cx="989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5965052" y="4633412"/>
            <a:ext cx="1467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5959347" y="5119685"/>
            <a:ext cx="1467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463130" y="5493752"/>
            <a:ext cx="17542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 </a:t>
            </a:r>
          </a:p>
          <a:p>
            <a:pPr algn="ctr"/>
            <a:r>
              <a:rPr lang="es-ES" sz="800" b="1" dirty="0" smtClean="0"/>
              <a:t>Oficial de  Registro Civil </a:t>
            </a:r>
          </a:p>
          <a:p>
            <a:pPr algn="ctr"/>
            <a:r>
              <a:rPr lang="es-ES" sz="800" b="1" dirty="0" smtClean="0"/>
              <a:t>C. Ana Patricia Partida Gámez</a:t>
            </a:r>
            <a:endParaRPr lang="es-ES" sz="800" b="1" dirty="0"/>
          </a:p>
        </p:txBody>
      </p:sp>
      <p:sp>
        <p:nvSpPr>
          <p:cNvPr id="45" name="44 CuadroTexto"/>
          <p:cNvSpPr txBox="1"/>
          <p:nvPr/>
        </p:nvSpPr>
        <p:spPr>
          <a:xfrm>
            <a:off x="2372919" y="5402904"/>
            <a:ext cx="17498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ES" sz="800" b="1" dirty="0" smtClean="0"/>
          </a:p>
          <a:p>
            <a:pPr algn="ctr"/>
            <a:r>
              <a:rPr lang="es-ES" sz="800" b="1" dirty="0" smtClean="0"/>
              <a:t>Dir. Desarrollo Social</a:t>
            </a:r>
          </a:p>
          <a:p>
            <a:pPr algn="ctr"/>
            <a:r>
              <a:rPr lang="es-ES" sz="800" b="1" dirty="0" smtClean="0"/>
              <a:t>Ing. Francisco Valdovinos Moreno </a:t>
            </a:r>
            <a:endParaRPr lang="es-ES" sz="800" b="1" dirty="0"/>
          </a:p>
        </p:txBody>
      </p:sp>
      <p:sp>
        <p:nvSpPr>
          <p:cNvPr id="46" name="45 CuadroTexto"/>
          <p:cNvSpPr txBox="1"/>
          <p:nvPr/>
        </p:nvSpPr>
        <p:spPr>
          <a:xfrm>
            <a:off x="6100246" y="5350517"/>
            <a:ext cx="17498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err="1" smtClean="0"/>
              <a:t>Dira</a:t>
            </a:r>
            <a:r>
              <a:rPr lang="es-ES" sz="800" b="1" dirty="0" smtClean="0"/>
              <a:t>. Agropecuario</a:t>
            </a:r>
          </a:p>
          <a:p>
            <a:pPr algn="ctr"/>
            <a:r>
              <a:rPr lang="es-ES" sz="800" b="1" dirty="0" smtClean="0"/>
              <a:t> C. Luz María Godoy </a:t>
            </a:r>
            <a:r>
              <a:rPr lang="es-ES" sz="800" b="1" dirty="0" err="1" smtClean="0"/>
              <a:t>Godoy</a:t>
            </a:r>
            <a:endParaRPr lang="es-ES" sz="800" b="1" dirty="0" smtClean="0"/>
          </a:p>
          <a:p>
            <a:pPr algn="ctr"/>
            <a:r>
              <a:rPr lang="es-ES" sz="800" b="1" dirty="0" smtClean="0"/>
              <a:t> </a:t>
            </a:r>
            <a:endParaRPr lang="es-ES" sz="800" b="1" dirty="0"/>
          </a:p>
        </p:txBody>
      </p:sp>
      <p:sp>
        <p:nvSpPr>
          <p:cNvPr id="47" name="46 CuadroTexto"/>
          <p:cNvSpPr txBox="1"/>
          <p:nvPr/>
        </p:nvSpPr>
        <p:spPr>
          <a:xfrm>
            <a:off x="6087262" y="4888852"/>
            <a:ext cx="17498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Dir. Catastro Y Predial</a:t>
            </a:r>
          </a:p>
          <a:p>
            <a:pPr algn="ctr"/>
            <a:r>
              <a:rPr lang="es-ES" sz="800" b="1" dirty="0" smtClean="0"/>
              <a:t>C. Cesar Henry Godoy Gómez</a:t>
            </a:r>
          </a:p>
          <a:p>
            <a:pPr algn="ctr"/>
            <a:r>
              <a:rPr lang="es-ES" sz="800" b="1" dirty="0" smtClean="0"/>
              <a:t> </a:t>
            </a:r>
            <a:endParaRPr lang="es-ES" sz="800" b="1" dirty="0"/>
          </a:p>
        </p:txBody>
      </p:sp>
      <p:sp>
        <p:nvSpPr>
          <p:cNvPr id="48" name="47 CuadroTexto"/>
          <p:cNvSpPr txBox="1"/>
          <p:nvPr/>
        </p:nvSpPr>
        <p:spPr>
          <a:xfrm>
            <a:off x="467544" y="5955417"/>
            <a:ext cx="17542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 </a:t>
            </a:r>
          </a:p>
          <a:p>
            <a:pPr algn="ctr"/>
            <a:r>
              <a:rPr lang="es-ES" sz="800" b="1" dirty="0" err="1" smtClean="0"/>
              <a:t>Dira</a:t>
            </a:r>
            <a:r>
              <a:rPr lang="es-ES" sz="800" b="1" dirty="0" smtClean="0"/>
              <a:t>. Agua Potable </a:t>
            </a:r>
          </a:p>
          <a:p>
            <a:pPr algn="ctr"/>
            <a:r>
              <a:rPr lang="es-ES" sz="800" b="1" dirty="0" err="1" smtClean="0"/>
              <a:t>C.María</a:t>
            </a:r>
            <a:r>
              <a:rPr lang="es-ES" sz="800" b="1" dirty="0" smtClean="0"/>
              <a:t> Elena Cisneros Torres 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2364091" y="5864569"/>
            <a:ext cx="17498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Dir. Deportes</a:t>
            </a:r>
          </a:p>
          <a:p>
            <a:pPr algn="ctr"/>
            <a:r>
              <a:rPr lang="es-ES" sz="800" b="1" dirty="0" smtClean="0"/>
              <a:t> C. Juan Carlos Oseguera Ayala</a:t>
            </a:r>
          </a:p>
          <a:p>
            <a:pPr algn="ctr"/>
            <a:r>
              <a:rPr lang="es-ES" sz="800" b="1" dirty="0" smtClean="0"/>
              <a:t> </a:t>
            </a:r>
            <a:endParaRPr lang="es-ES" sz="800" b="1" dirty="0"/>
          </a:p>
        </p:txBody>
      </p:sp>
      <p:sp>
        <p:nvSpPr>
          <p:cNvPr id="50" name="49 CuadroTexto"/>
          <p:cNvSpPr txBox="1"/>
          <p:nvPr/>
        </p:nvSpPr>
        <p:spPr>
          <a:xfrm>
            <a:off x="6111777" y="5810972"/>
            <a:ext cx="17498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err="1" smtClean="0"/>
              <a:t>Dira</a:t>
            </a:r>
            <a:r>
              <a:rPr lang="es-ES" sz="800" b="1" dirty="0" smtClean="0"/>
              <a:t>. Seguridad Publica</a:t>
            </a:r>
          </a:p>
          <a:p>
            <a:pPr algn="ctr"/>
            <a:r>
              <a:rPr lang="es-ES" sz="800" b="1" dirty="0" smtClean="0"/>
              <a:t> </a:t>
            </a:r>
            <a:r>
              <a:rPr lang="es-ES" sz="800" b="1" dirty="0" err="1" smtClean="0"/>
              <a:t>C.Zanya</a:t>
            </a:r>
            <a:r>
              <a:rPr lang="es-ES" sz="800" b="1" dirty="0" smtClean="0"/>
              <a:t> Maricruz Medina Galván</a:t>
            </a:r>
          </a:p>
          <a:p>
            <a:pPr algn="ctr"/>
            <a:r>
              <a:rPr lang="es-ES" sz="800" b="1" dirty="0" smtClean="0"/>
              <a:t>  </a:t>
            </a:r>
            <a:endParaRPr lang="es-ES" sz="800" b="1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225519" y="5864569"/>
            <a:ext cx="17498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Dir. Participación Ciudadana</a:t>
            </a:r>
          </a:p>
          <a:p>
            <a:pPr algn="ctr"/>
            <a:r>
              <a:rPr lang="es-ES" sz="800" b="1" dirty="0" smtClean="0"/>
              <a:t>C. José Joaquín Barajas Salcedo</a:t>
            </a:r>
          </a:p>
          <a:p>
            <a:pPr algn="ctr"/>
            <a:r>
              <a:rPr lang="es-ES" sz="800" b="1" dirty="0" smtClean="0"/>
              <a:t>  </a:t>
            </a:r>
            <a:endParaRPr lang="es-ES" sz="800" b="1" dirty="0"/>
          </a:p>
        </p:txBody>
      </p:sp>
      <p:pic>
        <p:nvPicPr>
          <p:cNvPr id="52" name="Picture 2" descr="https://encrypted-tbn3.gstatic.com/images?q=tbn:ANd9GcSdIwLm2lSWFTMJlzohYvo5RNNBKHG-7O_3ep7HtKtSrDqeM4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9559"/>
            <a:ext cx="1203106" cy="125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52 CuadroTexto"/>
          <p:cNvSpPr txBox="1"/>
          <p:nvPr/>
        </p:nvSpPr>
        <p:spPr>
          <a:xfrm>
            <a:off x="3702753" y="2405088"/>
            <a:ext cx="17542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/>
              <a:t>Presidenta DIF Municipal</a:t>
            </a:r>
          </a:p>
          <a:p>
            <a:pPr algn="ctr"/>
            <a:r>
              <a:rPr lang="es-ES" sz="800" b="1" dirty="0"/>
              <a:t>Profa. Ma. Trinidad </a:t>
            </a:r>
            <a:r>
              <a:rPr lang="es-ES" sz="800" b="1" dirty="0" smtClean="0"/>
              <a:t>Arreola Rodríguez</a:t>
            </a:r>
            <a:endParaRPr lang="es-ES" sz="800" b="1" dirty="0"/>
          </a:p>
        </p:txBody>
      </p:sp>
      <p:sp>
        <p:nvSpPr>
          <p:cNvPr id="54" name="53 CuadroTexto"/>
          <p:cNvSpPr txBox="1"/>
          <p:nvPr/>
        </p:nvSpPr>
        <p:spPr>
          <a:xfrm>
            <a:off x="5456989" y="2522373"/>
            <a:ext cx="175423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Dir. DIF Municipal</a:t>
            </a:r>
          </a:p>
          <a:p>
            <a:pPr algn="ctr"/>
            <a:r>
              <a:rPr lang="es-ES" sz="800" b="1" dirty="0" smtClean="0"/>
              <a:t>C. José Luis Contreras Aguilar</a:t>
            </a:r>
            <a:endParaRPr lang="es-ES" sz="800" b="1" dirty="0"/>
          </a:p>
        </p:txBody>
      </p:sp>
    </p:spTree>
    <p:extLst>
      <p:ext uri="{BB962C8B-B14F-4D97-AF65-F5344CB8AC3E}">
        <p14:creationId xmlns:p14="http://schemas.microsoft.com/office/powerpoint/2010/main" val="2284434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257</Words>
  <Application>Microsoft Office PowerPoint</Application>
  <PresentationFormat>Presentación en pantalla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Oficialia Mayor</dc:creator>
  <cp:lastModifiedBy>Oficialia Mayor</cp:lastModifiedBy>
  <cp:revision>1</cp:revision>
  <dcterms:created xsi:type="dcterms:W3CDTF">2016-02-25T20:47:10Z</dcterms:created>
  <dcterms:modified xsi:type="dcterms:W3CDTF">2016-02-25T20:48:34Z</dcterms:modified>
</cp:coreProperties>
</file>